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Montserrat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747775"/>
          </p15:clr>
        </p15:guide>
        <p15:guide id="2" orient="horz" pos="2753">
          <p15:clr>
            <a:srgbClr val="747775"/>
          </p15:clr>
        </p15:guide>
        <p15:guide id="3" orient="horz" pos="394">
          <p15:clr>
            <a:srgbClr val="747775"/>
          </p15:clr>
        </p15:guide>
        <p15:guide id="4" orient="horz" pos="2650">
          <p15:clr>
            <a:srgbClr val="747775"/>
          </p15:clr>
        </p15:guide>
        <p15:guide id="5" pos="2802">
          <p15:clr>
            <a:srgbClr val="747775"/>
          </p15:clr>
        </p15:guide>
        <p15:guide id="6" pos="275">
          <p15:clr>
            <a:srgbClr val="747775"/>
          </p15:clr>
        </p15:guide>
        <p15:guide id="7" pos="658">
          <p15:clr>
            <a:srgbClr val="747775"/>
          </p15:clr>
        </p15:guide>
        <p15:guide id="8" orient="horz" pos="877">
          <p15:clr>
            <a:srgbClr val="747775"/>
          </p15:clr>
        </p15:guide>
        <p15:guide id="9" pos="2054">
          <p15:clr>
            <a:srgbClr val="747775"/>
          </p15:clr>
        </p15:guide>
        <p15:guide id="10" orient="horz" pos="204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2753" orient="horz"/>
        <p:guide pos="394" orient="horz"/>
        <p:guide pos="2650" orient="horz"/>
        <p:guide pos="2802"/>
        <p:guide pos="275"/>
        <p:guide pos="658"/>
        <p:guide pos="877" orient="horz"/>
        <p:guide pos="2054"/>
        <p:guide pos="204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Light-bold.fntdata"/><Relationship Id="rId41" Type="http://schemas.openxmlformats.org/officeDocument/2006/relationships/font" Target="fonts/MontserratLigh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48e2834df26677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48e2834df2667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2c9a3df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2c9a3df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48e2834df26677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48e2834df26677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48e2834df2667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48e2834df2667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48e2834df26677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48e2834df26677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48e2834df26677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48e2834df26677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48e2834df26677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a48e2834df26677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48e2834df26677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48e2834df26677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48e2834df26677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48e2834df26677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48e2834df26677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48e2834df26677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6cde4818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6cde4818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48e2834df2667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48e2834df2667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48e2834df26677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a48e2834df26677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2048bec6f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62048bec6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62048bec6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62048bec6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b01f9633b2efcd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b01f9633b2efcd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48e2834df2667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48e2834df2667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7436f86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27436f86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2048bec6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2048bec6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48e2834df2667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48e2834df2667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48e2834df2667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48e2834df2667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27436f86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27436f86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hyperlink" Target="https://drive.google.com/file/d/1TbJHZEHVtbR5YeQvq0AwGAzEsvROpZAB/view?usp=share_lin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Relationship Id="rId4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11.png"/><Relationship Id="rId10" Type="http://schemas.openxmlformats.org/officeDocument/2006/relationships/image" Target="../media/image4.png"/><Relationship Id="rId9" Type="http://schemas.openxmlformats.org/officeDocument/2006/relationships/hyperlink" Target="http://www.aretrust.com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24.jpg"/><Relationship Id="rId8" Type="http://schemas.openxmlformats.org/officeDocument/2006/relationships/hyperlink" Target="https://www.tierramadre.c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Relationship Id="rId5" Type="http://schemas.openxmlformats.org/officeDocument/2006/relationships/hyperlink" Target="https://drive.google.com/file/d/1KxZFt3wWFYHQ5zpoiVo-3YYxUmFPrNRE/view?usp=share_lin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0.jpg"/><Relationship Id="rId5" Type="http://schemas.openxmlformats.org/officeDocument/2006/relationships/hyperlink" Target="https://drive.google.com/file/d/1sUfzyf4cKaJ8Q8WKh8CDHvmq4am4gEvB/view?usp=share_lin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jpg"/><Relationship Id="rId5" Type="http://schemas.openxmlformats.org/officeDocument/2006/relationships/hyperlink" Target="https://drive.google.com/file/d/17199_QZ-4BnDuWSTFvX2_RG-jqUJitv3/view?usp=shar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Logo ARE TRUST-gris.png"/>
          <p:cNvPicPr preferRelativeResize="0"/>
          <p:nvPr/>
        </p:nvPicPr>
        <p:blipFill rotWithShape="1">
          <a:blip r:embed="rId4">
            <a:alphaModFix/>
          </a:blip>
          <a:srcRect b="16004" l="0" r="0" t="16004"/>
          <a:stretch/>
        </p:blipFill>
        <p:spPr>
          <a:xfrm>
            <a:off x="3681375" y="1812712"/>
            <a:ext cx="2064077" cy="702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2"/>
          <p:cNvGrpSpPr/>
          <p:nvPr/>
        </p:nvGrpSpPr>
        <p:grpSpPr>
          <a:xfrm>
            <a:off x="1071875" y="4370225"/>
            <a:ext cx="2219875" cy="463800"/>
            <a:chOff x="225188" y="4456000"/>
            <a:chExt cx="2219875" cy="463800"/>
          </a:xfrm>
        </p:grpSpPr>
        <p:sp>
          <p:nvSpPr>
            <p:cNvPr id="197" name="Google Shape;197;p22"/>
            <p:cNvSpPr txBox="1"/>
            <p:nvPr/>
          </p:nvSpPr>
          <p:spPr>
            <a:xfrm>
              <a:off x="225188" y="4456000"/>
              <a:ext cx="9576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028565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8" name="Google Shape;198;p22"/>
            <p:cNvSpPr txBox="1"/>
            <p:nvPr/>
          </p:nvSpPr>
          <p:spPr>
            <a:xfrm>
              <a:off x="1028238" y="4456000"/>
              <a:ext cx="5334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1.00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Google Shape;199;p22"/>
            <p:cNvSpPr txBox="1"/>
            <p:nvPr/>
          </p:nvSpPr>
          <p:spPr>
            <a:xfrm>
              <a:off x="1618263" y="4456000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00" name="Google Shape;200;p22"/>
            <p:cNvCxnSpPr/>
            <p:nvPr/>
          </p:nvCxnSpPr>
          <p:spPr>
            <a:xfrm>
              <a:off x="952038" y="45097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2"/>
            <p:cNvCxnSpPr/>
            <p:nvPr/>
          </p:nvCxnSpPr>
          <p:spPr>
            <a:xfrm>
              <a:off x="1561638" y="45097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22"/>
            <p:cNvCxnSpPr/>
            <p:nvPr/>
          </p:nvCxnSpPr>
          <p:spPr>
            <a:xfrm>
              <a:off x="2353938" y="45097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03" name="Google Shape;203;p22" title="028565.png"/>
          <p:cNvPicPr preferRelativeResize="0"/>
          <p:nvPr/>
        </p:nvPicPr>
        <p:blipFill rotWithShape="1">
          <a:blip r:embed="rId3">
            <a:alphaModFix/>
          </a:blip>
          <a:srcRect b="12366" l="11395" r="11395" t="12366"/>
          <a:stretch/>
        </p:blipFill>
        <p:spPr>
          <a:xfrm>
            <a:off x="1044151" y="1392675"/>
            <a:ext cx="2220000" cy="216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2" title="028565.png"/>
          <p:cNvPicPr preferRelativeResize="0"/>
          <p:nvPr/>
        </p:nvPicPr>
        <p:blipFill rotWithShape="1">
          <a:blip r:embed="rId4">
            <a:alphaModFix/>
          </a:blip>
          <a:srcRect b="42964" l="6355" r="2586" t="2793"/>
          <a:stretch/>
        </p:blipFill>
        <p:spPr>
          <a:xfrm>
            <a:off x="4441575" y="626175"/>
            <a:ext cx="4366800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5.950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5.950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 title="3,8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" y="112900"/>
            <a:ext cx="4272026" cy="4272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23"/>
          <p:cNvGrpSpPr/>
          <p:nvPr/>
        </p:nvGrpSpPr>
        <p:grpSpPr>
          <a:xfrm>
            <a:off x="719989" y="4370225"/>
            <a:ext cx="2974836" cy="470200"/>
            <a:chOff x="730189" y="4249200"/>
            <a:chExt cx="2974836" cy="470200"/>
          </a:xfrm>
        </p:grpSpPr>
        <p:sp>
          <p:nvSpPr>
            <p:cNvPr id="213" name="Google Shape;213;p23"/>
            <p:cNvSpPr txBox="1"/>
            <p:nvPr/>
          </p:nvSpPr>
          <p:spPr>
            <a:xfrm>
              <a:off x="1561133" y="4249200"/>
              <a:ext cx="610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Lote: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00-5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4" name="Google Shape;214;p23"/>
            <p:cNvSpPr txBox="1"/>
            <p:nvPr/>
          </p:nvSpPr>
          <p:spPr>
            <a:xfrm>
              <a:off x="2288200" y="4249200"/>
              <a:ext cx="53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3,87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5" name="Google Shape;215;p23"/>
            <p:cNvSpPr txBox="1"/>
            <p:nvPr/>
          </p:nvSpPr>
          <p:spPr>
            <a:xfrm>
              <a:off x="2878225" y="4249200"/>
              <a:ext cx="826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16" name="Google Shape;216;p23"/>
            <p:cNvCxnSpPr/>
            <p:nvPr/>
          </p:nvCxnSpPr>
          <p:spPr>
            <a:xfrm>
              <a:off x="2212000" y="43029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3"/>
            <p:cNvCxnSpPr/>
            <p:nvPr/>
          </p:nvCxnSpPr>
          <p:spPr>
            <a:xfrm>
              <a:off x="2821600" y="43029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23"/>
            <p:cNvCxnSpPr/>
            <p:nvPr/>
          </p:nvCxnSpPr>
          <p:spPr>
            <a:xfrm>
              <a:off x="3613900" y="43029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" name="Google Shape;219;p23"/>
            <p:cNvSpPr txBox="1"/>
            <p:nvPr/>
          </p:nvSpPr>
          <p:spPr>
            <a:xfrm>
              <a:off x="730189" y="4257700"/>
              <a:ext cx="77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025893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20" name="Google Shape;220;p23"/>
            <p:cNvCxnSpPr/>
            <p:nvPr/>
          </p:nvCxnSpPr>
          <p:spPr>
            <a:xfrm>
              <a:off x="1497500" y="43029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1" name="Google Shape;221;p23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3" title="025893.png"/>
          <p:cNvPicPr preferRelativeResize="0"/>
          <p:nvPr/>
        </p:nvPicPr>
        <p:blipFill rotWithShape="1">
          <a:blip r:embed="rId4">
            <a:alphaModFix/>
          </a:blip>
          <a:srcRect b="39954" l="7028" r="0" t="4668"/>
          <a:stretch/>
        </p:blipFill>
        <p:spPr>
          <a:xfrm>
            <a:off x="4411788" y="625937"/>
            <a:ext cx="4380874" cy="359167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4.042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44.698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1731463" y="3240000"/>
            <a:ext cx="8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 title="Lote 170-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112900"/>
            <a:ext cx="4272026" cy="42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1561133" y="4370225"/>
            <a:ext cx="610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Lote: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170-2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2288200" y="4370225"/>
            <a:ext cx="533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Ct: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2,88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2878225" y="4370225"/>
            <a:ext cx="826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Calidad: </a:t>
            </a:r>
            <a:r>
              <a:rPr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" name="Google Shape;233;p24"/>
          <p:cNvCxnSpPr/>
          <p:nvPr/>
        </p:nvCxnSpPr>
        <p:spPr>
          <a:xfrm>
            <a:off x="2212000" y="4423925"/>
            <a:ext cx="0" cy="385200"/>
          </a:xfrm>
          <a:prstGeom prst="straightConnector1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4"/>
          <p:cNvCxnSpPr/>
          <p:nvPr/>
        </p:nvCxnSpPr>
        <p:spPr>
          <a:xfrm>
            <a:off x="2821600" y="4423925"/>
            <a:ext cx="0" cy="385200"/>
          </a:xfrm>
          <a:prstGeom prst="straightConnector1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4"/>
          <p:cNvCxnSpPr/>
          <p:nvPr/>
        </p:nvCxnSpPr>
        <p:spPr>
          <a:xfrm>
            <a:off x="3613900" y="4423925"/>
            <a:ext cx="0" cy="385200"/>
          </a:xfrm>
          <a:prstGeom prst="straightConnector1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4"/>
          <p:cNvSpPr txBox="1"/>
          <p:nvPr/>
        </p:nvSpPr>
        <p:spPr>
          <a:xfrm>
            <a:off x="730189" y="4378725"/>
            <a:ext cx="778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Reporte: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028298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7" name="Google Shape;237;p24"/>
          <p:cNvCxnSpPr/>
          <p:nvPr/>
        </p:nvCxnSpPr>
        <p:spPr>
          <a:xfrm>
            <a:off x="1497500" y="4423925"/>
            <a:ext cx="0" cy="385200"/>
          </a:xfrm>
          <a:prstGeom prst="straightConnector1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4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550" y="626175"/>
            <a:ext cx="4357265" cy="35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574625" y="3856075"/>
            <a:ext cx="3280800" cy="4575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5,100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14,688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5"/>
          <p:cNvGrpSpPr/>
          <p:nvPr/>
        </p:nvGrpSpPr>
        <p:grpSpPr>
          <a:xfrm>
            <a:off x="1054513" y="4370225"/>
            <a:ext cx="2340812" cy="463800"/>
            <a:chOff x="5100500" y="4456000"/>
            <a:chExt cx="2340812" cy="463800"/>
          </a:xfrm>
        </p:grpSpPr>
        <p:sp>
          <p:nvSpPr>
            <p:cNvPr id="246" name="Google Shape;246;p25"/>
            <p:cNvSpPr txBox="1"/>
            <p:nvPr/>
          </p:nvSpPr>
          <p:spPr>
            <a:xfrm>
              <a:off x="5100500" y="4456000"/>
              <a:ext cx="7302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028564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" name="Google Shape;247;p25"/>
            <p:cNvSpPr txBox="1"/>
            <p:nvPr/>
          </p:nvSpPr>
          <p:spPr>
            <a:xfrm>
              <a:off x="6024488" y="4456000"/>
              <a:ext cx="5334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0.89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" name="Google Shape;248;p25"/>
            <p:cNvSpPr txBox="1"/>
            <p:nvPr/>
          </p:nvSpPr>
          <p:spPr>
            <a:xfrm>
              <a:off x="6614513" y="4456000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49" name="Google Shape;249;p25"/>
            <p:cNvCxnSpPr/>
            <p:nvPr/>
          </p:nvCxnSpPr>
          <p:spPr>
            <a:xfrm>
              <a:off x="5948288" y="45097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5"/>
            <p:cNvCxnSpPr/>
            <p:nvPr/>
          </p:nvCxnSpPr>
          <p:spPr>
            <a:xfrm>
              <a:off x="6557888" y="45097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7350188" y="45097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2" name="Google Shape;252;p25" title="028564.png"/>
          <p:cNvPicPr preferRelativeResize="0"/>
          <p:nvPr/>
        </p:nvPicPr>
        <p:blipFill rotWithShape="1">
          <a:blip r:embed="rId3">
            <a:alphaModFix/>
          </a:blip>
          <a:srcRect b="12419" l="11496" r="11496" t="12404"/>
          <a:stretch/>
        </p:blipFill>
        <p:spPr>
          <a:xfrm>
            <a:off x="1044148" y="1392675"/>
            <a:ext cx="2216700" cy="216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53" name="Google Shape;253;p25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575" y="626175"/>
            <a:ext cx="4317945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7.500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6.675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1044147" y="4370225"/>
            <a:ext cx="2219866" cy="463800"/>
            <a:chOff x="409947" y="4456000"/>
            <a:chExt cx="2219866" cy="463800"/>
          </a:xfrm>
        </p:grpSpPr>
        <p:sp>
          <p:nvSpPr>
            <p:cNvPr id="262" name="Google Shape;262;p26"/>
            <p:cNvSpPr txBox="1"/>
            <p:nvPr/>
          </p:nvSpPr>
          <p:spPr>
            <a:xfrm>
              <a:off x="409947" y="4456000"/>
              <a:ext cx="7302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028562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3" name="Google Shape;263;p26"/>
            <p:cNvSpPr txBox="1"/>
            <p:nvPr/>
          </p:nvSpPr>
          <p:spPr>
            <a:xfrm>
              <a:off x="1212988" y="4456000"/>
              <a:ext cx="5334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0.84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4" name="Google Shape;264;p26"/>
            <p:cNvSpPr txBox="1"/>
            <p:nvPr/>
          </p:nvSpPr>
          <p:spPr>
            <a:xfrm>
              <a:off x="1803013" y="4456000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65" name="Google Shape;265;p26"/>
            <p:cNvCxnSpPr/>
            <p:nvPr/>
          </p:nvCxnSpPr>
          <p:spPr>
            <a:xfrm>
              <a:off x="1174438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26"/>
            <p:cNvCxnSpPr/>
            <p:nvPr/>
          </p:nvCxnSpPr>
          <p:spPr>
            <a:xfrm>
              <a:off x="1784038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6"/>
            <p:cNvCxnSpPr/>
            <p:nvPr/>
          </p:nvCxnSpPr>
          <p:spPr>
            <a:xfrm>
              <a:off x="2576338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68" name="Google Shape;268;p26" title="028562.png"/>
          <p:cNvPicPr preferRelativeResize="0"/>
          <p:nvPr/>
        </p:nvPicPr>
        <p:blipFill rotWithShape="1">
          <a:blip r:embed="rId3">
            <a:alphaModFix/>
          </a:blip>
          <a:srcRect b="12115" l="11137" r="11137" t="12115"/>
          <a:stretch/>
        </p:blipFill>
        <p:spPr>
          <a:xfrm>
            <a:off x="1044150" y="1392675"/>
            <a:ext cx="2220000" cy="216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50" y="626175"/>
            <a:ext cx="4345176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4.550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3.822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27"/>
          <p:cNvGrpSpPr/>
          <p:nvPr/>
        </p:nvGrpSpPr>
        <p:grpSpPr>
          <a:xfrm>
            <a:off x="1068372" y="4370225"/>
            <a:ext cx="2219866" cy="463800"/>
            <a:chOff x="409947" y="4456000"/>
            <a:chExt cx="2219866" cy="463800"/>
          </a:xfrm>
        </p:grpSpPr>
        <p:sp>
          <p:nvSpPr>
            <p:cNvPr id="277" name="Google Shape;277;p27"/>
            <p:cNvSpPr txBox="1"/>
            <p:nvPr/>
          </p:nvSpPr>
          <p:spPr>
            <a:xfrm>
              <a:off x="409947" y="4456000"/>
              <a:ext cx="7302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028617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" name="Google Shape;278;p27"/>
            <p:cNvSpPr txBox="1"/>
            <p:nvPr/>
          </p:nvSpPr>
          <p:spPr>
            <a:xfrm>
              <a:off x="1212988" y="4456000"/>
              <a:ext cx="5334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2.15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" name="Google Shape;279;p27"/>
            <p:cNvSpPr txBox="1"/>
            <p:nvPr/>
          </p:nvSpPr>
          <p:spPr>
            <a:xfrm>
              <a:off x="1803013" y="4456000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80" name="Google Shape;280;p27"/>
            <p:cNvCxnSpPr/>
            <p:nvPr/>
          </p:nvCxnSpPr>
          <p:spPr>
            <a:xfrm>
              <a:off x="1174438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27"/>
            <p:cNvCxnSpPr/>
            <p:nvPr/>
          </p:nvCxnSpPr>
          <p:spPr>
            <a:xfrm>
              <a:off x="1784038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27"/>
            <p:cNvCxnSpPr/>
            <p:nvPr/>
          </p:nvCxnSpPr>
          <p:spPr>
            <a:xfrm>
              <a:off x="2576338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3" name="Google Shape;283;p27" title="028617.png"/>
          <p:cNvPicPr preferRelativeResize="0"/>
          <p:nvPr/>
        </p:nvPicPr>
        <p:blipFill rotWithShape="1">
          <a:blip r:embed="rId3">
            <a:alphaModFix/>
          </a:blip>
          <a:srcRect b="12177" l="11203" r="11211" t="12185"/>
          <a:stretch/>
        </p:blipFill>
        <p:spPr>
          <a:xfrm>
            <a:off x="1044150" y="1392675"/>
            <a:ext cx="2220000" cy="216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49" y="626175"/>
            <a:ext cx="4293955" cy="35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875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1.881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28"/>
          <p:cNvGrpSpPr/>
          <p:nvPr/>
        </p:nvGrpSpPr>
        <p:grpSpPr>
          <a:xfrm>
            <a:off x="1021022" y="4370225"/>
            <a:ext cx="2219866" cy="463800"/>
            <a:chOff x="409947" y="4456000"/>
            <a:chExt cx="2219866" cy="463800"/>
          </a:xfrm>
        </p:grpSpPr>
        <p:sp>
          <p:nvSpPr>
            <p:cNvPr id="292" name="Google Shape;292;p28"/>
            <p:cNvSpPr txBox="1"/>
            <p:nvPr/>
          </p:nvSpPr>
          <p:spPr>
            <a:xfrm>
              <a:off x="409947" y="4456000"/>
              <a:ext cx="7302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028615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3" name="Google Shape;293;p28"/>
            <p:cNvSpPr txBox="1"/>
            <p:nvPr/>
          </p:nvSpPr>
          <p:spPr>
            <a:xfrm>
              <a:off x="1212988" y="4456000"/>
              <a:ext cx="5334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1.56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" name="Google Shape;294;p28"/>
            <p:cNvSpPr txBox="1"/>
            <p:nvPr/>
          </p:nvSpPr>
          <p:spPr>
            <a:xfrm>
              <a:off x="1803013" y="4456000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95" name="Google Shape;295;p28"/>
            <p:cNvCxnSpPr/>
            <p:nvPr/>
          </p:nvCxnSpPr>
          <p:spPr>
            <a:xfrm>
              <a:off x="1174438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8"/>
            <p:cNvCxnSpPr/>
            <p:nvPr/>
          </p:nvCxnSpPr>
          <p:spPr>
            <a:xfrm>
              <a:off x="1784038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8"/>
            <p:cNvCxnSpPr/>
            <p:nvPr/>
          </p:nvCxnSpPr>
          <p:spPr>
            <a:xfrm>
              <a:off x="2576338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8" name="Google Shape;298;p28" title="028615.png"/>
          <p:cNvPicPr preferRelativeResize="0"/>
          <p:nvPr/>
        </p:nvPicPr>
        <p:blipFill rotWithShape="1">
          <a:blip r:embed="rId3">
            <a:alphaModFix/>
          </a:blip>
          <a:srcRect b="12614" l="11650" r="11650" t="12614"/>
          <a:stretch/>
        </p:blipFill>
        <p:spPr>
          <a:xfrm>
            <a:off x="1044151" y="1392675"/>
            <a:ext cx="2220000" cy="216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50" y="626175"/>
            <a:ext cx="4362200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735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1.146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29"/>
          <p:cNvGrpSpPr/>
          <p:nvPr/>
        </p:nvGrpSpPr>
        <p:grpSpPr>
          <a:xfrm>
            <a:off x="1043388" y="4370225"/>
            <a:ext cx="2241000" cy="463800"/>
            <a:chOff x="5346413" y="4456000"/>
            <a:chExt cx="2241000" cy="463800"/>
          </a:xfrm>
        </p:grpSpPr>
        <p:sp>
          <p:nvSpPr>
            <p:cNvPr id="307" name="Google Shape;307;p29"/>
            <p:cNvSpPr txBox="1"/>
            <p:nvPr/>
          </p:nvSpPr>
          <p:spPr>
            <a:xfrm>
              <a:off x="5346413" y="4456000"/>
              <a:ext cx="7302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028616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8" name="Google Shape;308;p29"/>
            <p:cNvSpPr txBox="1"/>
            <p:nvPr/>
          </p:nvSpPr>
          <p:spPr>
            <a:xfrm>
              <a:off x="6170588" y="4456000"/>
              <a:ext cx="5334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1.70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9" name="Google Shape;309;p29"/>
            <p:cNvSpPr txBox="1"/>
            <p:nvPr/>
          </p:nvSpPr>
          <p:spPr>
            <a:xfrm>
              <a:off x="6760613" y="4456000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10" name="Google Shape;310;p29"/>
            <p:cNvCxnSpPr/>
            <p:nvPr/>
          </p:nvCxnSpPr>
          <p:spPr>
            <a:xfrm>
              <a:off x="6169463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29"/>
            <p:cNvCxnSpPr/>
            <p:nvPr/>
          </p:nvCxnSpPr>
          <p:spPr>
            <a:xfrm>
              <a:off x="6779063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9"/>
            <p:cNvCxnSpPr/>
            <p:nvPr/>
          </p:nvCxnSpPr>
          <p:spPr>
            <a:xfrm>
              <a:off x="7571363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13" name="Google Shape;313;p29" title="028616.png"/>
          <p:cNvPicPr preferRelativeResize="0"/>
          <p:nvPr/>
        </p:nvPicPr>
        <p:blipFill rotWithShape="1">
          <a:blip r:embed="rId3">
            <a:alphaModFix/>
          </a:blip>
          <a:srcRect b="12788" l="11879" r="11871" t="12773"/>
          <a:stretch/>
        </p:blipFill>
        <p:spPr>
          <a:xfrm>
            <a:off x="1055548" y="1392675"/>
            <a:ext cx="2216700" cy="216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50" y="626175"/>
            <a:ext cx="4392540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735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1.249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30"/>
          <p:cNvGrpSpPr/>
          <p:nvPr/>
        </p:nvGrpSpPr>
        <p:grpSpPr>
          <a:xfrm>
            <a:off x="1044138" y="4370225"/>
            <a:ext cx="2241000" cy="463800"/>
            <a:chOff x="5346413" y="4456000"/>
            <a:chExt cx="2241000" cy="463800"/>
          </a:xfrm>
        </p:grpSpPr>
        <p:sp>
          <p:nvSpPr>
            <p:cNvPr id="322" name="Google Shape;322;p30"/>
            <p:cNvSpPr txBox="1"/>
            <p:nvPr/>
          </p:nvSpPr>
          <p:spPr>
            <a:xfrm>
              <a:off x="5346413" y="4456000"/>
              <a:ext cx="7302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028614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3" name="Google Shape;323;p30"/>
            <p:cNvSpPr txBox="1"/>
            <p:nvPr/>
          </p:nvSpPr>
          <p:spPr>
            <a:xfrm>
              <a:off x="6170588" y="4456000"/>
              <a:ext cx="5334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1.06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4" name="Google Shape;324;p30"/>
            <p:cNvSpPr txBox="1"/>
            <p:nvPr/>
          </p:nvSpPr>
          <p:spPr>
            <a:xfrm>
              <a:off x="6760613" y="4456000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25" name="Google Shape;325;p30"/>
            <p:cNvCxnSpPr/>
            <p:nvPr/>
          </p:nvCxnSpPr>
          <p:spPr>
            <a:xfrm>
              <a:off x="6169463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30"/>
            <p:cNvCxnSpPr/>
            <p:nvPr/>
          </p:nvCxnSpPr>
          <p:spPr>
            <a:xfrm>
              <a:off x="6779063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30"/>
            <p:cNvCxnSpPr/>
            <p:nvPr/>
          </p:nvCxnSpPr>
          <p:spPr>
            <a:xfrm>
              <a:off x="7571363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28" name="Google Shape;328;p30" title="028614.png"/>
          <p:cNvPicPr preferRelativeResize="0"/>
          <p:nvPr/>
        </p:nvPicPr>
        <p:blipFill rotWithShape="1">
          <a:blip r:embed="rId3">
            <a:alphaModFix/>
          </a:blip>
          <a:srcRect b="12155" l="11233" r="11241" t="12155"/>
          <a:stretch/>
        </p:blipFill>
        <p:spPr>
          <a:xfrm>
            <a:off x="1044148" y="1392675"/>
            <a:ext cx="2216700" cy="216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56" y="619575"/>
            <a:ext cx="4314739" cy="35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490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519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1"/>
          <p:cNvSpPr txBox="1"/>
          <p:nvPr/>
        </p:nvSpPr>
        <p:spPr>
          <a:xfrm>
            <a:off x="1034184" y="4370225"/>
            <a:ext cx="730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Reporte: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028613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1837225" y="4370225"/>
            <a:ext cx="533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Ct: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0.89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2427250" y="4370225"/>
            <a:ext cx="826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Calidad: </a:t>
            </a:r>
            <a:r>
              <a:rPr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9" name="Google Shape;339;p31"/>
          <p:cNvCxnSpPr/>
          <p:nvPr/>
        </p:nvCxnSpPr>
        <p:spPr>
          <a:xfrm>
            <a:off x="1798675" y="4408475"/>
            <a:ext cx="0" cy="385200"/>
          </a:xfrm>
          <a:prstGeom prst="straightConnector1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1"/>
          <p:cNvCxnSpPr/>
          <p:nvPr/>
        </p:nvCxnSpPr>
        <p:spPr>
          <a:xfrm>
            <a:off x="2408275" y="4408475"/>
            <a:ext cx="0" cy="385200"/>
          </a:xfrm>
          <a:prstGeom prst="straightConnector1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1"/>
          <p:cNvCxnSpPr/>
          <p:nvPr/>
        </p:nvCxnSpPr>
        <p:spPr>
          <a:xfrm>
            <a:off x="3200575" y="4408475"/>
            <a:ext cx="0" cy="385200"/>
          </a:xfrm>
          <a:prstGeom prst="straightConnector1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2" name="Google Shape;342;p31" title="028613.png"/>
          <p:cNvPicPr preferRelativeResize="0"/>
          <p:nvPr/>
        </p:nvPicPr>
        <p:blipFill rotWithShape="1">
          <a:blip r:embed="rId3">
            <a:alphaModFix/>
          </a:blip>
          <a:srcRect b="11971" l="10993" r="10985" t="11971"/>
          <a:stretch/>
        </p:blipFill>
        <p:spPr>
          <a:xfrm>
            <a:off x="1034175" y="1392675"/>
            <a:ext cx="2220000" cy="216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50" y="626175"/>
            <a:ext cx="4378189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1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420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373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8:8.png"/>
          <p:cNvPicPr preferRelativeResize="0"/>
          <p:nvPr/>
        </p:nvPicPr>
        <p:blipFill rotWithShape="1">
          <a:blip r:embed="rId3">
            <a:alphaModFix/>
          </a:blip>
          <a:srcRect b="27368" l="23053" r="0" t="21619"/>
          <a:stretch/>
        </p:blipFill>
        <p:spPr>
          <a:xfrm>
            <a:off x="4047200" y="303226"/>
            <a:ext cx="5117727" cy="22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 title="Catálogo de Esmeraldas-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25" y="902550"/>
            <a:ext cx="1771175" cy="9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16437" y="4506275"/>
            <a:ext cx="161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50C878"/>
                </a:solidFill>
                <a:latin typeface="Montserrat"/>
                <a:ea typeface="Montserrat"/>
                <a:cs typeface="Montserrat"/>
                <a:sym typeface="Montserrat"/>
              </a:rPr>
              <a:t>Cadena de Valor</a:t>
            </a:r>
            <a:endParaRPr sz="1100">
              <a:solidFill>
                <a:srgbClr val="50C8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 title="como lo hacemos_Mesa de trabajo 1.png"/>
          <p:cNvPicPr preferRelativeResize="0"/>
          <p:nvPr/>
        </p:nvPicPr>
        <p:blipFill rotWithShape="1">
          <a:blip r:embed="rId5">
            <a:alphaModFix/>
          </a:blip>
          <a:srcRect b="21439" l="0" r="84040" t="0"/>
          <a:stretch/>
        </p:blipFill>
        <p:spPr>
          <a:xfrm>
            <a:off x="0" y="2453113"/>
            <a:ext cx="1459323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como lo hacemos_Mesa de trabajo 1.png"/>
          <p:cNvPicPr preferRelativeResize="0"/>
          <p:nvPr/>
        </p:nvPicPr>
        <p:blipFill rotWithShape="1">
          <a:blip r:embed="rId5">
            <a:alphaModFix/>
          </a:blip>
          <a:srcRect b="21439" l="15982" r="71317" t="0"/>
          <a:stretch/>
        </p:blipFill>
        <p:spPr>
          <a:xfrm>
            <a:off x="15703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como lo hacemos_Mesa de trabajo 1.png"/>
          <p:cNvPicPr preferRelativeResize="0"/>
          <p:nvPr/>
        </p:nvPicPr>
        <p:blipFill rotWithShape="1">
          <a:blip r:embed="rId5">
            <a:alphaModFix/>
          </a:blip>
          <a:srcRect b="21439" l="27995" r="59305" t="0"/>
          <a:stretch/>
        </p:blipFill>
        <p:spPr>
          <a:xfrm>
            <a:off x="26140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como lo hacemos_Mesa de trabajo 1.png"/>
          <p:cNvPicPr preferRelativeResize="0"/>
          <p:nvPr/>
        </p:nvPicPr>
        <p:blipFill rotWithShape="1">
          <a:blip r:embed="rId5">
            <a:alphaModFix/>
          </a:blip>
          <a:srcRect b="21439" l="40602" r="46698" t="0"/>
          <a:stretch/>
        </p:blipFill>
        <p:spPr>
          <a:xfrm>
            <a:off x="38863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como lo hacemos_Mesa de trabajo 1.png"/>
          <p:cNvPicPr preferRelativeResize="0"/>
          <p:nvPr/>
        </p:nvPicPr>
        <p:blipFill rotWithShape="1">
          <a:blip r:embed="rId5">
            <a:alphaModFix/>
          </a:blip>
          <a:srcRect b="21439" l="53922" r="33377" t="0"/>
          <a:stretch/>
        </p:blipFill>
        <p:spPr>
          <a:xfrm>
            <a:off x="52348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como lo hacemos_Mesa de trabajo 1.png"/>
          <p:cNvPicPr preferRelativeResize="0"/>
          <p:nvPr/>
        </p:nvPicPr>
        <p:blipFill rotWithShape="1">
          <a:blip r:embed="rId5">
            <a:alphaModFix/>
          </a:blip>
          <a:srcRect b="21439" l="66889" r="20410" t="0"/>
          <a:stretch/>
        </p:blipFill>
        <p:spPr>
          <a:xfrm>
            <a:off x="63547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como lo hacemos_Mesa de trabajo 1.png"/>
          <p:cNvPicPr preferRelativeResize="0"/>
          <p:nvPr/>
        </p:nvPicPr>
        <p:blipFill rotWithShape="1">
          <a:blip r:embed="rId5">
            <a:alphaModFix/>
          </a:blip>
          <a:srcRect b="21439" l="79731" r="7569" t="0"/>
          <a:stretch/>
        </p:blipFill>
        <p:spPr>
          <a:xfrm>
            <a:off x="75525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 b="15940" l="14948" r="14737" t="31676"/>
          <a:stretch/>
        </p:blipFill>
        <p:spPr>
          <a:xfrm>
            <a:off x="1044150" y="1392675"/>
            <a:ext cx="2216700" cy="217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350" name="Google Shape;350;p32"/>
          <p:cNvGrpSpPr/>
          <p:nvPr/>
        </p:nvGrpSpPr>
        <p:grpSpPr>
          <a:xfrm>
            <a:off x="436290" y="4351275"/>
            <a:ext cx="3929166" cy="463800"/>
            <a:chOff x="563965" y="4351275"/>
            <a:chExt cx="3929166" cy="463800"/>
          </a:xfrm>
        </p:grpSpPr>
        <p:cxnSp>
          <p:nvCxnSpPr>
            <p:cNvPr id="351" name="Google Shape;351;p32"/>
            <p:cNvCxnSpPr/>
            <p:nvPr/>
          </p:nvCxnSpPr>
          <p:spPr>
            <a:xfrm>
              <a:off x="1328450" y="4384575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32"/>
            <p:cNvCxnSpPr/>
            <p:nvPr/>
          </p:nvCxnSpPr>
          <p:spPr>
            <a:xfrm>
              <a:off x="2434700" y="4379625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2"/>
            <p:cNvCxnSpPr/>
            <p:nvPr/>
          </p:nvCxnSpPr>
          <p:spPr>
            <a:xfrm>
              <a:off x="3575250" y="4379625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4" name="Google Shape;354;p32"/>
            <p:cNvSpPr txBox="1"/>
            <p:nvPr/>
          </p:nvSpPr>
          <p:spPr>
            <a:xfrm>
              <a:off x="563965" y="4351275"/>
              <a:ext cx="7302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028694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5" name="Google Shape;355;p32"/>
            <p:cNvSpPr txBox="1"/>
            <p:nvPr/>
          </p:nvSpPr>
          <p:spPr>
            <a:xfrm>
              <a:off x="1367012" y="4351275"/>
              <a:ext cx="11943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Cts Esmeralda: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12,04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32"/>
            <p:cNvSpPr txBox="1"/>
            <p:nvPr/>
          </p:nvSpPr>
          <p:spPr>
            <a:xfrm>
              <a:off x="2499713" y="4351275"/>
              <a:ext cx="10833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Cts Diamantes: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0,92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32"/>
            <p:cNvSpPr txBox="1"/>
            <p:nvPr/>
          </p:nvSpPr>
          <p:spPr>
            <a:xfrm>
              <a:off x="3666330" y="4351275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58" name="Google Shape;3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549" y="626175"/>
            <a:ext cx="4315650" cy="3575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 txBox="1"/>
          <p:nvPr/>
        </p:nvSpPr>
        <p:spPr>
          <a:xfrm>
            <a:off x="574625" y="3862850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2.450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29.498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3" title="Lote-TRAPICHE-2.png"/>
          <p:cNvPicPr preferRelativeResize="0"/>
          <p:nvPr/>
        </p:nvPicPr>
        <p:blipFill rotWithShape="1">
          <a:blip r:embed="rId3">
            <a:alphaModFix/>
          </a:blip>
          <a:srcRect b="21306" l="0" r="0" t="2244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33"/>
          <p:cNvGrpSpPr/>
          <p:nvPr/>
        </p:nvGrpSpPr>
        <p:grpSpPr>
          <a:xfrm>
            <a:off x="4034326" y="4370225"/>
            <a:ext cx="2403420" cy="473250"/>
            <a:chOff x="2889125" y="4456000"/>
            <a:chExt cx="2403420" cy="473250"/>
          </a:xfrm>
        </p:grpSpPr>
        <p:sp>
          <p:nvSpPr>
            <p:cNvPr id="367" name="Google Shape;367;p33"/>
            <p:cNvSpPr txBox="1"/>
            <p:nvPr/>
          </p:nvSpPr>
          <p:spPr>
            <a:xfrm>
              <a:off x="2889125" y="4456000"/>
              <a:ext cx="6510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Lote: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103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8" name="Google Shape;368;p33"/>
            <p:cNvSpPr txBox="1"/>
            <p:nvPr/>
          </p:nvSpPr>
          <p:spPr>
            <a:xfrm>
              <a:off x="3616200" y="4456000"/>
              <a:ext cx="5334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1,72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9" name="Google Shape;369;p33"/>
            <p:cNvSpPr txBox="1"/>
            <p:nvPr/>
          </p:nvSpPr>
          <p:spPr>
            <a:xfrm>
              <a:off x="4251545" y="4475350"/>
              <a:ext cx="10410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Tierra Madre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70" name="Google Shape;370;p33"/>
            <p:cNvCxnSpPr/>
            <p:nvPr/>
          </p:nvCxnSpPr>
          <p:spPr>
            <a:xfrm>
              <a:off x="3540000" y="45097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3"/>
            <p:cNvCxnSpPr/>
            <p:nvPr/>
          </p:nvCxnSpPr>
          <p:spPr>
            <a:xfrm>
              <a:off x="4149600" y="45097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3"/>
            <p:cNvCxnSpPr/>
            <p:nvPr/>
          </p:nvCxnSpPr>
          <p:spPr>
            <a:xfrm>
              <a:off x="5170500" y="45097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3" name="Google Shape;373;p33"/>
          <p:cNvSpPr txBox="1"/>
          <p:nvPr/>
        </p:nvSpPr>
        <p:spPr>
          <a:xfrm>
            <a:off x="169853" y="437022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222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381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/>
          <p:nvPr/>
        </p:nvSpPr>
        <p:spPr>
          <a:xfrm>
            <a:off x="566125" y="3335725"/>
            <a:ext cx="299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Cada una de nuestras esmeraldas cuenta una historia de redención de una </a:t>
            </a:r>
            <a:r>
              <a:rPr b="1" lang="es-419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comunidad pacífica</a:t>
            </a:r>
            <a:r>
              <a:rPr lang="es-419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decidió unirse y trabajar en un solo latir para encontrar juntos el camino hacia la abundancia y prosperidad…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eso, el </a:t>
            </a:r>
            <a:r>
              <a:rPr lang="es-419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90% </a:t>
            </a:r>
            <a:r>
              <a:rPr lang="es-419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 nuestras ganancias será </a:t>
            </a:r>
            <a:r>
              <a:rPr b="1" lang="es-419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reinvertido en tecnología de comunidades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34" title="Logo ARE TRUST-gris.png"/>
          <p:cNvPicPr preferRelativeResize="0"/>
          <p:nvPr/>
        </p:nvPicPr>
        <p:blipFill rotWithShape="1">
          <a:blip r:embed="rId4">
            <a:alphaModFix/>
          </a:blip>
          <a:srcRect b="16004" l="0" r="0" t="16004"/>
          <a:stretch/>
        </p:blipFill>
        <p:spPr>
          <a:xfrm>
            <a:off x="6678000" y="4064937"/>
            <a:ext cx="2064077" cy="702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5" title="LOGO BLANCO-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797" y="1915475"/>
            <a:ext cx="1325825" cy="7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2484338" y="2618250"/>
            <a:ext cx="3950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verdadera riqueza no se extrae... 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¡SE CULTIVA CON GRATITUD! </a:t>
            </a:r>
            <a:endParaRPr i="1"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gota de aceite vvv.jpg"/>
          <p:cNvPicPr preferRelativeResize="0"/>
          <p:nvPr/>
        </p:nvPicPr>
        <p:blipFill rotWithShape="1">
          <a:blip r:embed="rId3">
            <a:alphaModFix/>
          </a:blip>
          <a:srcRect b="13333" l="12015" r="13446" t="13001"/>
          <a:stretch/>
        </p:blipFill>
        <p:spPr>
          <a:xfrm>
            <a:off x="5746425" y="1268600"/>
            <a:ext cx="1478700" cy="1392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1000"/>
              </a:srgbClr>
            </a:outerShdw>
          </a:effectLst>
        </p:spPr>
      </p:pic>
      <p:pic>
        <p:nvPicPr>
          <p:cNvPr id="74" name="Google Shape;74;p15" title="fina  mas aire.png"/>
          <p:cNvPicPr preferRelativeResize="0"/>
          <p:nvPr/>
        </p:nvPicPr>
        <p:blipFill rotWithShape="1">
          <a:blip r:embed="rId4">
            <a:alphaModFix/>
          </a:blip>
          <a:srcRect b="3239" l="4086" r="7465" t="18131"/>
          <a:stretch/>
        </p:blipFill>
        <p:spPr>
          <a:xfrm>
            <a:off x="3802600" y="1335550"/>
            <a:ext cx="1478700" cy="133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75" name="Google Shape;75;p15"/>
          <p:cNvSpPr txBox="1"/>
          <p:nvPr/>
        </p:nvSpPr>
        <p:spPr>
          <a:xfrm>
            <a:off x="1234094" y="4536000"/>
            <a:ext cx="3000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16B68E"/>
                </a:solidFill>
                <a:latin typeface="Montserrat"/>
                <a:ea typeface="Montserrat"/>
                <a:cs typeface="Montserrat"/>
                <a:sym typeface="Montserrat"/>
              </a:rPr>
              <a:t>Calidades</a:t>
            </a:r>
            <a:endParaRPr sz="1100">
              <a:solidFill>
                <a:srgbClr val="16B68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6" name="Google Shape;76;p15"/>
          <p:cNvGrpSpPr/>
          <p:nvPr/>
        </p:nvGrpSpPr>
        <p:grpSpPr>
          <a:xfrm>
            <a:off x="1858874" y="1335543"/>
            <a:ext cx="1478590" cy="1398262"/>
            <a:chOff x="2030863" y="441200"/>
            <a:chExt cx="1793100" cy="1695685"/>
          </a:xfrm>
        </p:grpSpPr>
        <p:pic>
          <p:nvPicPr>
            <p:cNvPr id="77" name="Google Shape;77;p15" title="8_8. 2.png"/>
            <p:cNvPicPr preferRelativeResize="0"/>
            <p:nvPr/>
          </p:nvPicPr>
          <p:blipFill rotWithShape="1">
            <a:blip r:embed="rId5">
              <a:alphaModFix/>
            </a:blip>
            <a:srcRect b="14011" l="33529" r="14903" t="15367"/>
            <a:stretch/>
          </p:blipFill>
          <p:spPr>
            <a:xfrm>
              <a:off x="2030863" y="441200"/>
              <a:ext cx="1793100" cy="16368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</p:pic>
        <p:sp>
          <p:nvSpPr>
            <p:cNvPr id="78" name="Google Shape;78;p15"/>
            <p:cNvSpPr txBox="1"/>
            <p:nvPr/>
          </p:nvSpPr>
          <p:spPr>
            <a:xfrm>
              <a:off x="2110105" y="1737885"/>
              <a:ext cx="16347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rgbClr val="31A75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Extrafinas (No Oil)</a:t>
              </a:r>
              <a:endParaRPr sz="900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4808407" y="2957649"/>
            <a:ext cx="1478590" cy="1375749"/>
            <a:chOff x="5320035" y="2298270"/>
            <a:chExt cx="1793100" cy="1668383"/>
          </a:xfrm>
        </p:grpSpPr>
        <p:pic>
          <p:nvPicPr>
            <p:cNvPr id="80" name="Google Shape;80;p15" title="Categoria-TRAPICHE-2.png"/>
            <p:cNvPicPr preferRelativeResize="0"/>
            <p:nvPr/>
          </p:nvPicPr>
          <p:blipFill rotWithShape="1">
            <a:blip r:embed="rId6">
              <a:alphaModFix/>
            </a:blip>
            <a:srcRect b="1540" l="2384" r="26853" t="1540"/>
            <a:stretch/>
          </p:blipFill>
          <p:spPr>
            <a:xfrm>
              <a:off x="5320035" y="2298270"/>
              <a:ext cx="1793100" cy="16368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</p:pic>
        <p:sp>
          <p:nvSpPr>
            <p:cNvPr id="81" name="Google Shape;81;p15"/>
            <p:cNvSpPr txBox="1"/>
            <p:nvPr/>
          </p:nvSpPr>
          <p:spPr>
            <a:xfrm>
              <a:off x="5403696" y="3567653"/>
              <a:ext cx="16347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rgbClr val="31A75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Tierra Madre</a:t>
              </a:r>
              <a:endParaRPr sz="900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2" name="Google Shape;82;p15"/>
          <p:cNvSpPr txBox="1"/>
          <p:nvPr/>
        </p:nvSpPr>
        <p:spPr>
          <a:xfrm>
            <a:off x="-4825" y="686350"/>
            <a:ext cx="9144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Inversión sólida:</a:t>
            </a:r>
            <a:r>
              <a:rPr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Rareza geológica + demanda global creciente + valor histórico que se aprecia en el tiempo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856991" y="2404789"/>
            <a:ext cx="1347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rPr>
              <a:t>Finas (Muzo)</a:t>
            </a:r>
            <a:endParaRPr sz="900">
              <a:solidFill>
                <a:srgbClr val="31A7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937224" y="2378003"/>
            <a:ext cx="1347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rPr>
              <a:t>Gota de aceite</a:t>
            </a:r>
            <a:endParaRPr sz="900">
              <a:solidFill>
                <a:srgbClr val="31A7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5" name="Google Shape;85;p15"/>
          <p:cNvGrpSpPr/>
          <p:nvPr/>
        </p:nvGrpSpPr>
        <p:grpSpPr>
          <a:xfrm>
            <a:off x="2915597" y="2966711"/>
            <a:ext cx="1457970" cy="1330718"/>
            <a:chOff x="3129783" y="2288184"/>
            <a:chExt cx="1793100" cy="1636800"/>
          </a:xfrm>
        </p:grpSpPr>
        <p:pic>
          <p:nvPicPr>
            <p:cNvPr id="86" name="Google Shape;86;p15" title="super Poderosas.jpg"/>
            <p:cNvPicPr preferRelativeResize="0"/>
            <p:nvPr/>
          </p:nvPicPr>
          <p:blipFill rotWithShape="1">
            <a:blip r:embed="rId7">
              <a:alphaModFix/>
            </a:blip>
            <a:srcRect b="0" l="15286" r="11678" t="0"/>
            <a:stretch/>
          </p:blipFill>
          <p:spPr>
            <a:xfrm>
              <a:off x="3129783" y="2288184"/>
              <a:ext cx="1793100" cy="16368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>
              <a:noFill/>
            </a:ln>
            <a:effectLst>
              <a:outerShdw blurRad="46465" rotWithShape="0" algn="bl" dir="5400000" dist="15488">
                <a:srgbClr val="000000">
                  <a:alpha val="11000"/>
                </a:srgbClr>
              </a:outerShdw>
            </a:effectLst>
          </p:spPr>
        </p:pic>
        <p:sp>
          <p:nvSpPr>
            <p:cNvPr id="87" name="Google Shape;87;p15"/>
            <p:cNvSpPr txBox="1"/>
            <p:nvPr/>
          </p:nvSpPr>
          <p:spPr>
            <a:xfrm>
              <a:off x="3134777" y="3567653"/>
              <a:ext cx="16347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4325" lIns="74325" spcFirstLastPara="1" rIns="74325" wrap="square" tIns="743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731">
                  <a:solidFill>
                    <a:srgbClr val="31A75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Comercial</a:t>
              </a:r>
              <a:endParaRPr sz="731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8" name="Google Shape;88;p15">
            <a:hlinkClick r:id="rId8"/>
          </p:cNvPr>
          <p:cNvSpPr/>
          <p:nvPr/>
        </p:nvSpPr>
        <p:spPr>
          <a:xfrm>
            <a:off x="3167600" y="4561050"/>
            <a:ext cx="2726700" cy="240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8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9"/>
              </a:rPr>
              <a:t>www.aretrust.com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9" name="Google Shape;89;p15" title="Catálogo de Esmeraldas-0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9912" y="4051975"/>
            <a:ext cx="1532538" cy="8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 title="Lote 00-1.png"/>
          <p:cNvPicPr preferRelativeResize="0"/>
          <p:nvPr/>
        </p:nvPicPr>
        <p:blipFill rotWithShape="1">
          <a:blip r:embed="rId3">
            <a:alphaModFix/>
          </a:blip>
          <a:srcRect b="19008" l="7828" r="6045" t="8632"/>
          <a:stretch/>
        </p:blipFill>
        <p:spPr>
          <a:xfrm>
            <a:off x="0" y="134224"/>
            <a:ext cx="4430075" cy="372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159" l="0" r="0" t="169"/>
          <a:stretch/>
        </p:blipFill>
        <p:spPr>
          <a:xfrm>
            <a:off x="4447550" y="626175"/>
            <a:ext cx="4337400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6"/>
          <p:cNvGrpSpPr/>
          <p:nvPr/>
        </p:nvGrpSpPr>
        <p:grpSpPr>
          <a:xfrm>
            <a:off x="713037" y="4370225"/>
            <a:ext cx="3004001" cy="521400"/>
            <a:chOff x="713037" y="4208500"/>
            <a:chExt cx="3004001" cy="521400"/>
          </a:xfrm>
        </p:grpSpPr>
        <p:cxnSp>
          <p:nvCxnSpPr>
            <p:cNvPr id="98" name="Google Shape;98;p16"/>
            <p:cNvCxnSpPr/>
            <p:nvPr/>
          </p:nvCxnSpPr>
          <p:spPr>
            <a:xfrm>
              <a:off x="2208975" y="42622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6"/>
            <p:cNvCxnSpPr/>
            <p:nvPr/>
          </p:nvCxnSpPr>
          <p:spPr>
            <a:xfrm>
              <a:off x="2818575" y="42622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6"/>
            <p:cNvCxnSpPr/>
            <p:nvPr/>
          </p:nvCxnSpPr>
          <p:spPr>
            <a:xfrm>
              <a:off x="3610875" y="42622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1" name="Google Shape;101;p16"/>
            <p:cNvSpPr txBox="1"/>
            <p:nvPr/>
          </p:nvSpPr>
          <p:spPr>
            <a:xfrm>
              <a:off x="1637488" y="4208500"/>
              <a:ext cx="5334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Lote: </a:t>
              </a:r>
              <a:endPara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00-1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2247088" y="4234000"/>
              <a:ext cx="5334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0,92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2890238" y="4208500"/>
              <a:ext cx="8268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713037" y="4208500"/>
              <a:ext cx="752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 </a:t>
              </a:r>
              <a:endPara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025887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05" name="Google Shape;105;p16"/>
            <p:cNvCxnSpPr/>
            <p:nvPr/>
          </p:nvCxnSpPr>
          <p:spPr>
            <a:xfrm>
              <a:off x="1526475" y="42622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6" name="Google Shape;106;p16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11.550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10.626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 title="Lote 00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" y="112900"/>
            <a:ext cx="4272026" cy="4272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7"/>
          <p:cNvGrpSpPr/>
          <p:nvPr/>
        </p:nvGrpSpPr>
        <p:grpSpPr>
          <a:xfrm>
            <a:off x="719989" y="4370225"/>
            <a:ext cx="2974836" cy="470200"/>
            <a:chOff x="730189" y="4249200"/>
            <a:chExt cx="2974836" cy="470200"/>
          </a:xfrm>
        </p:grpSpPr>
        <p:sp>
          <p:nvSpPr>
            <p:cNvPr id="113" name="Google Shape;113;p17"/>
            <p:cNvSpPr txBox="1"/>
            <p:nvPr/>
          </p:nvSpPr>
          <p:spPr>
            <a:xfrm>
              <a:off x="1561133" y="4249200"/>
              <a:ext cx="610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Lote: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00-4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2288200" y="4249200"/>
              <a:ext cx="53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4,11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5" name="Google Shape;115;p17"/>
            <p:cNvSpPr txBox="1"/>
            <p:nvPr/>
          </p:nvSpPr>
          <p:spPr>
            <a:xfrm>
              <a:off x="2878225" y="4249200"/>
              <a:ext cx="826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16" name="Google Shape;116;p17"/>
            <p:cNvCxnSpPr/>
            <p:nvPr/>
          </p:nvCxnSpPr>
          <p:spPr>
            <a:xfrm>
              <a:off x="2212000" y="43029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7"/>
            <p:cNvCxnSpPr/>
            <p:nvPr/>
          </p:nvCxnSpPr>
          <p:spPr>
            <a:xfrm>
              <a:off x="2821600" y="43029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7"/>
            <p:cNvCxnSpPr/>
            <p:nvPr/>
          </p:nvCxnSpPr>
          <p:spPr>
            <a:xfrm>
              <a:off x="3613900" y="43029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9" name="Google Shape;119;p17"/>
            <p:cNvSpPr txBox="1"/>
            <p:nvPr/>
          </p:nvSpPr>
          <p:spPr>
            <a:xfrm>
              <a:off x="730189" y="4257700"/>
              <a:ext cx="77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</a:t>
              </a: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025890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20" name="Google Shape;120;p17"/>
            <p:cNvCxnSpPr/>
            <p:nvPr/>
          </p:nvCxnSpPr>
          <p:spPr>
            <a:xfrm>
              <a:off x="1497500" y="430290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550" y="626175"/>
            <a:ext cx="4371015" cy="35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10.626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43.672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1731463" y="3240000"/>
            <a:ext cx="8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 title="Lote 00-3.png"/>
          <p:cNvPicPr preferRelativeResize="0"/>
          <p:nvPr/>
        </p:nvPicPr>
        <p:blipFill rotWithShape="1">
          <a:blip r:embed="rId3">
            <a:alphaModFix/>
          </a:blip>
          <a:srcRect b="0" l="6933" r="6933" t="0"/>
          <a:stretch/>
        </p:blipFill>
        <p:spPr>
          <a:xfrm>
            <a:off x="295150" y="122738"/>
            <a:ext cx="3679473" cy="4272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8"/>
          <p:cNvGrpSpPr/>
          <p:nvPr/>
        </p:nvGrpSpPr>
        <p:grpSpPr>
          <a:xfrm>
            <a:off x="720000" y="4370213"/>
            <a:ext cx="2952474" cy="461700"/>
            <a:chOff x="828400" y="4405963"/>
            <a:chExt cx="2952474" cy="461700"/>
          </a:xfrm>
        </p:grpSpPr>
        <p:grpSp>
          <p:nvGrpSpPr>
            <p:cNvPr id="131" name="Google Shape;131;p18"/>
            <p:cNvGrpSpPr/>
            <p:nvPr/>
          </p:nvGrpSpPr>
          <p:grpSpPr>
            <a:xfrm>
              <a:off x="1636975" y="4405963"/>
              <a:ext cx="2143899" cy="461700"/>
              <a:chOff x="510713" y="4456000"/>
              <a:chExt cx="2143899" cy="461700"/>
            </a:xfrm>
          </p:grpSpPr>
          <p:sp>
            <p:nvSpPr>
              <p:cNvPr id="132" name="Google Shape;132;p18"/>
              <p:cNvSpPr txBox="1"/>
              <p:nvPr/>
            </p:nvSpPr>
            <p:spPr>
              <a:xfrm>
                <a:off x="510713" y="4456000"/>
                <a:ext cx="574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900">
                    <a:solidFill>
                      <a:schemeClr val="dk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Lote: </a:t>
                </a:r>
                <a:endParaRPr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00-3</a:t>
                </a:r>
                <a:endParaRPr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3" name="Google Shape;133;p18"/>
              <p:cNvSpPr txBox="1"/>
              <p:nvPr/>
            </p:nvSpPr>
            <p:spPr>
              <a:xfrm>
                <a:off x="1237788" y="4456000"/>
                <a:ext cx="5334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900">
                    <a:solidFill>
                      <a:schemeClr val="dk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Ct:</a:t>
                </a:r>
                <a:endParaRPr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2,15</a:t>
                </a:r>
                <a:endParaRPr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" name="Google Shape;134;p18"/>
              <p:cNvSpPr txBox="1"/>
              <p:nvPr/>
            </p:nvSpPr>
            <p:spPr>
              <a:xfrm>
                <a:off x="1827813" y="4456000"/>
                <a:ext cx="826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900">
                    <a:solidFill>
                      <a:schemeClr val="dk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Calidad: </a:t>
                </a:r>
                <a:r>
                  <a:rPr lang="es-419" sz="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Extrafina</a:t>
                </a:r>
                <a:endParaRPr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35" name="Google Shape;135;p18"/>
              <p:cNvCxnSpPr/>
              <p:nvPr/>
            </p:nvCxnSpPr>
            <p:spPr>
              <a:xfrm>
                <a:off x="1161588" y="4509700"/>
                <a:ext cx="0" cy="385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EDD7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18"/>
              <p:cNvCxnSpPr/>
              <p:nvPr/>
            </p:nvCxnSpPr>
            <p:spPr>
              <a:xfrm>
                <a:off x="1771188" y="4509700"/>
                <a:ext cx="0" cy="385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EDD7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" name="Google Shape;137;p18"/>
              <p:cNvCxnSpPr/>
              <p:nvPr/>
            </p:nvCxnSpPr>
            <p:spPr>
              <a:xfrm>
                <a:off x="2563488" y="4509700"/>
                <a:ext cx="0" cy="385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EDD7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38" name="Google Shape;138;p18"/>
            <p:cNvSpPr txBox="1"/>
            <p:nvPr/>
          </p:nvSpPr>
          <p:spPr>
            <a:xfrm>
              <a:off x="828400" y="4405963"/>
              <a:ext cx="71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</a:t>
              </a: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025891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9" name="Google Shape;139;p18"/>
            <p:cNvCxnSpPr/>
            <p:nvPr/>
          </p:nvCxnSpPr>
          <p:spPr>
            <a:xfrm>
              <a:off x="1590349" y="4476688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550" y="626175"/>
            <a:ext cx="4368129" cy="35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8.316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17,879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731463" y="3240000"/>
            <a:ext cx="8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9"/>
          <p:cNvGrpSpPr/>
          <p:nvPr/>
        </p:nvGrpSpPr>
        <p:grpSpPr>
          <a:xfrm>
            <a:off x="1034863" y="4370225"/>
            <a:ext cx="2241000" cy="463800"/>
            <a:chOff x="5346413" y="4456000"/>
            <a:chExt cx="2241000" cy="463800"/>
          </a:xfrm>
        </p:grpSpPr>
        <p:sp>
          <p:nvSpPr>
            <p:cNvPr id="149" name="Google Shape;149;p19"/>
            <p:cNvSpPr txBox="1"/>
            <p:nvPr/>
          </p:nvSpPr>
          <p:spPr>
            <a:xfrm>
              <a:off x="5346413" y="4456000"/>
              <a:ext cx="7302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028563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0" name="Google Shape;150;p19"/>
            <p:cNvSpPr txBox="1"/>
            <p:nvPr/>
          </p:nvSpPr>
          <p:spPr>
            <a:xfrm>
              <a:off x="6170588" y="4456000"/>
              <a:ext cx="5334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1.48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6760613" y="4456000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52" name="Google Shape;152;p19"/>
            <p:cNvCxnSpPr/>
            <p:nvPr/>
          </p:nvCxnSpPr>
          <p:spPr>
            <a:xfrm>
              <a:off x="6169463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19"/>
            <p:cNvCxnSpPr/>
            <p:nvPr/>
          </p:nvCxnSpPr>
          <p:spPr>
            <a:xfrm>
              <a:off x="6779063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9"/>
            <p:cNvCxnSpPr/>
            <p:nvPr/>
          </p:nvCxnSpPr>
          <p:spPr>
            <a:xfrm>
              <a:off x="7571363" y="4494250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5" name="Google Shape;155;p19" title="028563.png"/>
          <p:cNvPicPr preferRelativeResize="0"/>
          <p:nvPr/>
        </p:nvPicPr>
        <p:blipFill rotWithShape="1">
          <a:blip r:embed="rId3">
            <a:alphaModFix/>
          </a:blip>
          <a:srcRect b="12338" l="11419" r="11419" t="12331"/>
          <a:stretch/>
        </p:blipFill>
        <p:spPr>
          <a:xfrm>
            <a:off x="1047023" y="1392675"/>
            <a:ext cx="2216700" cy="216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50" y="626175"/>
            <a:ext cx="4339203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6.650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9.842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 title="028619.png"/>
          <p:cNvPicPr preferRelativeResize="0"/>
          <p:nvPr/>
        </p:nvPicPr>
        <p:blipFill rotWithShape="1">
          <a:blip r:embed="rId3">
            <a:alphaModFix/>
          </a:blip>
          <a:srcRect b="13988" l="13280" r="7291" t="13981"/>
          <a:stretch/>
        </p:blipFill>
        <p:spPr>
          <a:xfrm>
            <a:off x="1044150" y="1392675"/>
            <a:ext cx="2220000" cy="2013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164" name="Google Shape;164;p20"/>
          <p:cNvGrpSpPr/>
          <p:nvPr/>
        </p:nvGrpSpPr>
        <p:grpSpPr>
          <a:xfrm>
            <a:off x="1044152" y="4370225"/>
            <a:ext cx="2219866" cy="463800"/>
            <a:chOff x="1044152" y="4197275"/>
            <a:chExt cx="2219866" cy="463800"/>
          </a:xfrm>
        </p:grpSpPr>
        <p:cxnSp>
          <p:nvCxnSpPr>
            <p:cNvPr id="165" name="Google Shape;165;p20"/>
            <p:cNvCxnSpPr/>
            <p:nvPr/>
          </p:nvCxnSpPr>
          <p:spPr>
            <a:xfrm>
              <a:off x="1808638" y="4230575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0"/>
            <p:cNvCxnSpPr/>
            <p:nvPr/>
          </p:nvCxnSpPr>
          <p:spPr>
            <a:xfrm>
              <a:off x="2418238" y="4230575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20"/>
            <p:cNvCxnSpPr/>
            <p:nvPr/>
          </p:nvCxnSpPr>
          <p:spPr>
            <a:xfrm>
              <a:off x="3210538" y="4230575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" name="Google Shape;168;p20"/>
            <p:cNvSpPr txBox="1"/>
            <p:nvPr/>
          </p:nvSpPr>
          <p:spPr>
            <a:xfrm>
              <a:off x="1044152" y="4197275"/>
              <a:ext cx="7302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028619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9" name="Google Shape;169;p20"/>
            <p:cNvSpPr txBox="1"/>
            <p:nvPr/>
          </p:nvSpPr>
          <p:spPr>
            <a:xfrm>
              <a:off x="1847193" y="4197275"/>
              <a:ext cx="5334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4.44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0" name="Google Shape;170;p20"/>
            <p:cNvSpPr txBox="1"/>
            <p:nvPr/>
          </p:nvSpPr>
          <p:spPr>
            <a:xfrm>
              <a:off x="2437218" y="4197275"/>
              <a:ext cx="8268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549" y="631375"/>
            <a:ext cx="4362564" cy="35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1.400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6.216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 title="Lote 00-2.png"/>
          <p:cNvPicPr preferRelativeResize="0"/>
          <p:nvPr/>
        </p:nvPicPr>
        <p:blipFill rotWithShape="1">
          <a:blip r:embed="rId3">
            <a:alphaModFix/>
          </a:blip>
          <a:srcRect b="0" l="6933" r="6933" t="0"/>
          <a:stretch/>
        </p:blipFill>
        <p:spPr>
          <a:xfrm>
            <a:off x="312029" y="123042"/>
            <a:ext cx="3679473" cy="4272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1"/>
          <p:cNvGrpSpPr/>
          <p:nvPr/>
        </p:nvGrpSpPr>
        <p:grpSpPr>
          <a:xfrm>
            <a:off x="730611" y="4370213"/>
            <a:ext cx="2842301" cy="478713"/>
            <a:chOff x="730611" y="4395063"/>
            <a:chExt cx="2842301" cy="478713"/>
          </a:xfrm>
        </p:grpSpPr>
        <p:cxnSp>
          <p:nvCxnSpPr>
            <p:cNvPr id="180" name="Google Shape;180;p21"/>
            <p:cNvCxnSpPr/>
            <p:nvPr/>
          </p:nvCxnSpPr>
          <p:spPr>
            <a:xfrm>
              <a:off x="2111175" y="4429413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1"/>
            <p:cNvCxnSpPr/>
            <p:nvPr/>
          </p:nvCxnSpPr>
          <p:spPr>
            <a:xfrm>
              <a:off x="2720775" y="4429413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1"/>
            <p:cNvCxnSpPr/>
            <p:nvPr/>
          </p:nvCxnSpPr>
          <p:spPr>
            <a:xfrm>
              <a:off x="3513075" y="4429413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" name="Google Shape;183;p21"/>
            <p:cNvSpPr txBox="1"/>
            <p:nvPr/>
          </p:nvSpPr>
          <p:spPr>
            <a:xfrm>
              <a:off x="1505216" y="4395075"/>
              <a:ext cx="56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Lote: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00-2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4" name="Google Shape;184;p21"/>
            <p:cNvSpPr txBox="1"/>
            <p:nvPr/>
          </p:nvSpPr>
          <p:spPr>
            <a:xfrm>
              <a:off x="2232297" y="4395063"/>
              <a:ext cx="53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Ct: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2,31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p21"/>
            <p:cNvSpPr txBox="1"/>
            <p:nvPr/>
          </p:nvSpPr>
          <p:spPr>
            <a:xfrm>
              <a:off x="2822312" y="4395075"/>
              <a:ext cx="750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Calidad: </a:t>
              </a: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86" name="Google Shape;186;p21"/>
            <p:cNvCxnSpPr/>
            <p:nvPr/>
          </p:nvCxnSpPr>
          <p:spPr>
            <a:xfrm>
              <a:off x="1514150" y="4437913"/>
              <a:ext cx="0" cy="385200"/>
            </a:xfrm>
            <a:prstGeom prst="straightConnector1">
              <a:avLst/>
            </a:prstGeom>
            <a:noFill/>
            <a:ln cap="flat" cmpd="sng" w="9525">
              <a:solidFill>
                <a:srgbClr val="0EDD7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7" name="Google Shape;187;p21"/>
            <p:cNvSpPr txBox="1"/>
            <p:nvPr/>
          </p:nvSpPr>
          <p:spPr>
            <a:xfrm>
              <a:off x="730611" y="4412075"/>
              <a:ext cx="71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Reporte</a:t>
              </a:r>
              <a:r>
                <a:rPr lang="es-419" sz="9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: </a:t>
              </a:r>
              <a:endParaRPr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025892</a:t>
              </a:r>
              <a:endPara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8" name="Google Shape;188;p21"/>
          <p:cNvSpPr/>
          <p:nvPr/>
        </p:nvSpPr>
        <p:spPr>
          <a:xfrm>
            <a:off x="4276775" y="374425"/>
            <a:ext cx="4650900" cy="4094700"/>
          </a:xfrm>
          <a:prstGeom prst="roundRect">
            <a:avLst>
              <a:gd fmla="val 7552" name="adj"/>
            </a:avLst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538" y="626174"/>
            <a:ext cx="4364800" cy="35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574625" y="3856075"/>
            <a:ext cx="3280800" cy="453900"/>
          </a:xfrm>
          <a:prstGeom prst="rect">
            <a:avLst/>
          </a:prstGeom>
          <a:noFill/>
          <a:ln cap="flat" cmpd="sng" w="9525">
            <a:solidFill>
              <a:srgbClr val="0ED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POR CT: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8,316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 </a:t>
            </a:r>
            <a:r>
              <a:rPr b="1" lang="es-419" sz="1000">
                <a:solidFill>
                  <a:srgbClr val="0EDD7A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s-419" sz="10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s-419" sz="900">
                <a:latin typeface="Montserrat"/>
                <a:ea typeface="Montserrat"/>
                <a:cs typeface="Montserrat"/>
                <a:sym typeface="Montserrat"/>
              </a:rPr>
              <a:t>TOTAL: 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19,209</a:t>
            </a:r>
            <a:r>
              <a:rPr b="1" lang="es-419" sz="1000">
                <a:latin typeface="Montserrat"/>
                <a:ea typeface="Montserrat"/>
                <a:cs typeface="Montserrat"/>
                <a:sym typeface="Montserrat"/>
              </a:rPr>
              <a:t> EUR </a:t>
            </a:r>
            <a:endParaRPr b="1" sz="10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1731463" y="3240000"/>
            <a:ext cx="8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